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C4ED"/>
    <a:srgbClr val="94D3F1"/>
    <a:srgbClr val="00256D"/>
    <a:srgbClr val="94D3F2"/>
    <a:srgbClr val="008E3F"/>
    <a:srgbClr val="019A3A"/>
    <a:srgbClr val="31613A"/>
    <a:srgbClr val="59E44E"/>
    <a:srgbClr val="8DEAE3"/>
    <a:srgbClr val="21A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6" autoAdjust="0"/>
    <p:restoredTop sz="94085" autoAdjust="0"/>
  </p:normalViewPr>
  <p:slideViewPr>
    <p:cSldViewPr snapToGrid="0">
      <p:cViewPr varScale="1">
        <p:scale>
          <a:sx n="107" d="100"/>
          <a:sy n="107" d="100"/>
        </p:scale>
        <p:origin x="4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Moons" userId="7c14fb95-2742-4aef-8979-7549f726468a" providerId="ADAL" clId="{68ECBE97-7AC3-4D60-AF27-A67D12B1E25F}"/>
    <pc:docChg chg="custSel modSld">
      <pc:chgData name="Filip Moons" userId="7c14fb95-2742-4aef-8979-7549f726468a" providerId="ADAL" clId="{68ECBE97-7AC3-4D60-AF27-A67D12B1E25F}" dt="2022-02-22T08:43:33.555" v="1" actId="478"/>
      <pc:docMkLst>
        <pc:docMk/>
      </pc:docMkLst>
      <pc:sldChg chg="delSp mod">
        <pc:chgData name="Filip Moons" userId="7c14fb95-2742-4aef-8979-7549f726468a" providerId="ADAL" clId="{68ECBE97-7AC3-4D60-AF27-A67D12B1E25F}" dt="2022-02-22T08:43:33.555" v="1" actId="478"/>
        <pc:sldMkLst>
          <pc:docMk/>
          <pc:sldMk cId="3600897414" sldId="256"/>
        </pc:sldMkLst>
        <pc:spChg chg="del">
          <ac:chgData name="Filip Moons" userId="7c14fb95-2742-4aef-8979-7549f726468a" providerId="ADAL" clId="{68ECBE97-7AC3-4D60-AF27-A67D12B1E25F}" dt="2022-02-22T08:43:33.159" v="0" actId="478"/>
          <ac:spMkLst>
            <pc:docMk/>
            <pc:sldMk cId="3600897414" sldId="256"/>
            <ac:spMk id="14" creationId="{04553215-B4D5-4149-8ED8-95F6AD252CB1}"/>
          </ac:spMkLst>
        </pc:spChg>
        <pc:picChg chg="del">
          <ac:chgData name="Filip Moons" userId="7c14fb95-2742-4aef-8979-7549f726468a" providerId="ADAL" clId="{68ECBE97-7AC3-4D60-AF27-A67D12B1E25F}" dt="2022-02-22T08:43:33.555" v="1" actId="478"/>
          <ac:picMkLst>
            <pc:docMk/>
            <pc:sldMk cId="3600897414" sldId="256"/>
            <ac:picMk id="5" creationId="{B6A973D0-27A3-4975-84E6-67DBDC87A19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190775-6DB2-4133-AC63-FE44E84C8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DA8E95-E964-451A-AA3B-91F74199D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2E91F4-0ACC-435A-83FA-380CD17DB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85B-815C-480A-8CA0-753E5A5EB390}" type="datetimeFigureOut">
              <a:rPr lang="nl-BE" smtClean="0"/>
              <a:t>22/02/2022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598EA1-C846-4E45-B7A6-9EE410FF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E7A8DD-9211-4D9C-BFDC-0811DC4F1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D67F-65A1-4DA7-A6B1-1860F62A06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9221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EE5D3-7A00-4A03-AAF5-92AF9190B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C45FC43-9963-4CE7-BB31-3BB5ADBCC8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80CA93B-51A0-4CAE-A16B-1C4CEABF9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85B-815C-480A-8CA0-753E5A5EB390}" type="datetimeFigureOut">
              <a:rPr lang="nl-BE" smtClean="0"/>
              <a:t>22/02/2022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5362F84-61F3-44C4-AEFD-5450F51F2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8A30C1-8698-45DE-995B-EFD981C0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D67F-65A1-4DA7-A6B1-1860F62A06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873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671F58E-2F13-4072-BA41-FE9B5807A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F4C913A-1283-4544-9EE9-5ECEAB537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CB7414-13C1-49F5-94D9-500F74EC3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85B-815C-480A-8CA0-753E5A5EB390}" type="datetimeFigureOut">
              <a:rPr lang="nl-BE" smtClean="0"/>
              <a:t>22/02/2022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AE69AF-BC28-4372-9DA2-8906210A5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5AD563B-DC2F-4A68-98E6-57084374F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D67F-65A1-4DA7-A6B1-1860F62A06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963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2CD223-1390-4A9A-933A-7B64DE345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618F6D-9754-42E5-96DE-2109F8B5E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23701B-8106-4D61-AEF4-F07D22F4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85B-815C-480A-8CA0-753E5A5EB390}" type="datetimeFigureOut">
              <a:rPr lang="nl-BE" smtClean="0"/>
              <a:t>22/02/2022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11C6AD-54F8-4257-812D-749D4EB62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6FE8E6-68C3-43FE-B054-435F514DD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D67F-65A1-4DA7-A6B1-1860F62A06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559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8B0F6D-10B4-4624-8941-F63D1265C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3A00C4-4FE3-4140-86DA-4F8EE66A4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5753AC-2575-4457-9F33-1F84E1E4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85B-815C-480A-8CA0-753E5A5EB390}" type="datetimeFigureOut">
              <a:rPr lang="nl-BE" smtClean="0"/>
              <a:t>22/02/2022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6917CD-40B0-476A-94E8-F7CEBC34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9370B9-1A13-4E92-AE53-0A8D47CA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D67F-65A1-4DA7-A6B1-1860F62A06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19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8EF95-17F0-4174-BAEC-B5D4A6FB4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11FF2E-D426-465E-8FC0-B03FF69D3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A54C73A-A431-49FA-9AAC-B0AAEE5B1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47E1EB-00B5-41BC-A151-D0F1621B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85B-815C-480A-8CA0-753E5A5EB390}" type="datetimeFigureOut">
              <a:rPr lang="nl-BE" smtClean="0"/>
              <a:t>22/02/2022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C721DCD-4390-4361-AC3F-A6B40F7BB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CB154E3-6A36-45A4-95A8-15A96079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D67F-65A1-4DA7-A6B1-1860F62A06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728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F82BF1-E8D4-437B-ACAB-F093B6669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FB20E9-5A70-4513-AD7C-90CF6820F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183062C-278D-40D7-B4DB-380F2EF6D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B13FB5F-6221-42A1-99CC-3433292AE5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1275CD5-357A-4994-AF55-471B88D1E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666FFC8-30C9-47E8-B404-BFBE6D856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85B-815C-480A-8CA0-753E5A5EB390}" type="datetimeFigureOut">
              <a:rPr lang="nl-BE" smtClean="0"/>
              <a:t>22/02/2022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D0FFEEF-C2EF-4E34-872C-20D5BFBA1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89CDFE5-5E9B-487A-AD11-BD9F7A06F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D67F-65A1-4DA7-A6B1-1860F62A06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730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4EC32F-B41E-45B1-8990-6BD641729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4FEFA81-B07E-4815-AB42-BD03F1462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85B-815C-480A-8CA0-753E5A5EB390}" type="datetimeFigureOut">
              <a:rPr lang="nl-BE" smtClean="0"/>
              <a:t>22/02/2022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1BB0175-E5B5-4072-84CB-696E4F572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CEDF887-0076-4536-8D38-ED13816B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D67F-65A1-4DA7-A6B1-1860F62A06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5690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B662AED-EA5B-4EAA-9B99-5EE95A426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85B-815C-480A-8CA0-753E5A5EB390}" type="datetimeFigureOut">
              <a:rPr lang="nl-BE" smtClean="0"/>
              <a:t>22/02/2022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98D0C4-EC49-4195-AB19-DE76EE64B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0C0CBC-B494-4CAB-B3F6-CF8A4E6D0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D67F-65A1-4DA7-A6B1-1860F62A06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387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474A25-1496-4622-8692-40FB28859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400FFD-1CB2-4C69-923A-5A62CF358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32D43BA-CE8D-4D26-9043-DA0703293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8801436-5326-45F7-9BD2-7F88B0E6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85B-815C-480A-8CA0-753E5A5EB390}" type="datetimeFigureOut">
              <a:rPr lang="nl-BE" smtClean="0"/>
              <a:t>22/02/2022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7F0790-C1F6-434A-9FD7-F13825BA3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36FC31D-7A5F-4199-AE77-160F1C446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D67F-65A1-4DA7-A6B1-1860F62A06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8336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F72971-47CA-4C5C-A386-B5240F343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08BB322-A6A9-4AAB-AA0D-890FAE356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C28691-BB32-4430-82F9-8852F8795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C559D10-02DA-403D-8F90-D00D4884F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E285B-815C-480A-8CA0-753E5A5EB390}" type="datetimeFigureOut">
              <a:rPr lang="nl-BE" smtClean="0"/>
              <a:t>22/02/2022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19A874-D140-4ED2-8D08-A28BE8A77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E7E501-BC75-4524-8C71-8D2D96B1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D67F-65A1-4DA7-A6B1-1860F62A06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520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B82AE58-C0DB-40C4-A972-8A66AB3D9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F64C9B6-A8E4-47CC-ABCF-E2499FF0E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9B3A8A-67CB-4970-83C2-FA9ACBAF38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E285B-815C-480A-8CA0-753E5A5EB390}" type="datetimeFigureOut">
              <a:rPr lang="nl-BE" smtClean="0"/>
              <a:t>22/02/2022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8CA5A2-2DB5-4E5C-8595-B833D7085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0E9F07-D718-4713-910A-81792293E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6D67F-65A1-4DA7-A6B1-1860F62A062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524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troomdiagram: Proces 10">
            <a:extLst>
              <a:ext uri="{FF2B5EF4-FFF2-40B4-BE49-F238E27FC236}">
                <a16:creationId xmlns:a16="http://schemas.microsoft.com/office/drawing/2014/main" id="{4E988DC1-CB0D-4F84-895A-5755BB43A3D9}"/>
              </a:ext>
            </a:extLst>
          </p:cNvPr>
          <p:cNvSpPr/>
          <p:nvPr/>
        </p:nvSpPr>
        <p:spPr>
          <a:xfrm>
            <a:off x="-9782" y="1807285"/>
            <a:ext cx="12192000" cy="5050715"/>
          </a:xfrm>
          <a:prstGeom prst="flowChartProcess">
            <a:avLst/>
          </a:prstGeom>
          <a:solidFill>
            <a:srgbClr val="94D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dirty="0">
              <a:solidFill>
                <a:srgbClr val="94D3F2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D1BD314-9EF2-4F50-9C11-80B695DA9768}"/>
              </a:ext>
            </a:extLst>
          </p:cNvPr>
          <p:cNvSpPr txBox="1"/>
          <p:nvPr/>
        </p:nvSpPr>
        <p:spPr>
          <a:xfrm>
            <a:off x="7935604" y="585837"/>
            <a:ext cx="2877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dirty="0">
                <a:latin typeface="Arial Bold"/>
                <a:cs typeface="Arial" panose="020B0604020202020204" pitchFamily="34" charset="0"/>
              </a:rPr>
              <a:t>Top van de ijsberg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B492397-22BA-4E6B-8BAD-6DDA394F9B63}"/>
              </a:ext>
            </a:extLst>
          </p:cNvPr>
          <p:cNvSpPr txBox="1"/>
          <p:nvPr/>
        </p:nvSpPr>
        <p:spPr>
          <a:xfrm>
            <a:off x="8541154" y="1975391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dirty="0">
                <a:latin typeface="Arial Bold"/>
                <a:cs typeface="Arial" panose="020B0604020202020204" pitchFamily="34" charset="0"/>
              </a:rPr>
              <a:t>Drijfvermogen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96E3F784-9EF9-48EF-B547-D88C6FE47C8F}"/>
              </a:ext>
            </a:extLst>
          </p:cNvPr>
          <p:cNvSpPr txBox="1"/>
          <p:nvPr/>
        </p:nvSpPr>
        <p:spPr>
          <a:xfrm>
            <a:off x="733392" y="745397"/>
            <a:ext cx="2220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dirty="0">
                <a:solidFill>
                  <a:srgbClr val="CC0000"/>
                </a:solidFill>
                <a:latin typeface="Arial Bold"/>
                <a:cs typeface="Arial" panose="020B0604020202020204" pitchFamily="34" charset="0"/>
              </a:rPr>
              <a:t>Formele vorm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EBD224B1-F11D-4AAA-BEB4-F051FA8DB847}"/>
              </a:ext>
            </a:extLst>
          </p:cNvPr>
          <p:cNvSpPr txBox="1"/>
          <p:nvPr/>
        </p:nvSpPr>
        <p:spPr>
          <a:xfrm>
            <a:off x="750769" y="2745489"/>
            <a:ext cx="26051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>
                <a:solidFill>
                  <a:srgbClr val="002469"/>
                </a:solidFill>
                <a:latin typeface="Arial Bold"/>
                <a:cs typeface="Arial" panose="020B0604020202020204" pitchFamily="34" charset="0"/>
              </a:rPr>
              <a:t>Pre-formele</a:t>
            </a:r>
          </a:p>
          <a:p>
            <a:r>
              <a:rPr lang="nl-BE" sz="2400" b="1" dirty="0">
                <a:solidFill>
                  <a:srgbClr val="002469"/>
                </a:solidFill>
                <a:latin typeface="Arial Bold"/>
                <a:cs typeface="Arial" panose="020B0604020202020204" pitchFamily="34" charset="0"/>
              </a:rPr>
              <a:t>modellen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AE85D601-B2A6-4BB4-9A47-35E270AA2E56}"/>
              </a:ext>
            </a:extLst>
          </p:cNvPr>
          <p:cNvSpPr txBox="1"/>
          <p:nvPr/>
        </p:nvSpPr>
        <p:spPr>
          <a:xfrm>
            <a:off x="733392" y="5143732"/>
            <a:ext cx="1638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b="1" dirty="0">
                <a:solidFill>
                  <a:srgbClr val="008E3F"/>
                </a:solidFill>
                <a:latin typeface="Arial Bold"/>
                <a:cs typeface="Arial" panose="020B0604020202020204" pitchFamily="34" charset="0"/>
              </a:rPr>
              <a:t>Informele</a:t>
            </a:r>
          </a:p>
          <a:p>
            <a:r>
              <a:rPr lang="nl-BE" sz="2400" b="1" dirty="0">
                <a:solidFill>
                  <a:srgbClr val="008E3F"/>
                </a:solidFill>
                <a:latin typeface="Arial Bold"/>
                <a:cs typeface="Arial" panose="020B0604020202020204" pitchFamily="34" charset="0"/>
              </a:rPr>
              <a:t>contexten</a:t>
            </a:r>
          </a:p>
        </p:txBody>
      </p:sp>
      <p:cxnSp>
        <p:nvCxnSpPr>
          <p:cNvPr id="4" name="Rechte verbindingslijn 3">
            <a:extLst>
              <a:ext uri="{FF2B5EF4-FFF2-40B4-BE49-F238E27FC236}">
                <a16:creationId xmlns:a16="http://schemas.microsoft.com/office/drawing/2014/main" id="{2952FEEE-DAAE-4783-BF9D-5ED7A23BFFE3}"/>
              </a:ext>
            </a:extLst>
          </p:cNvPr>
          <p:cNvCxnSpPr/>
          <p:nvPr/>
        </p:nvCxnSpPr>
        <p:spPr>
          <a:xfrm>
            <a:off x="2669852" y="4975091"/>
            <a:ext cx="7091855" cy="0"/>
          </a:xfrm>
          <a:prstGeom prst="line">
            <a:avLst/>
          </a:prstGeom>
          <a:noFill/>
          <a:ln w="76200">
            <a:solidFill>
              <a:srgbClr val="73C4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Vrije vorm: vorm 12">
            <a:extLst>
              <a:ext uri="{FF2B5EF4-FFF2-40B4-BE49-F238E27FC236}">
                <a16:creationId xmlns:a16="http://schemas.microsoft.com/office/drawing/2014/main" id="{BBD2BBB7-449E-4044-B2E3-3928F879B1E0}"/>
              </a:ext>
            </a:extLst>
          </p:cNvPr>
          <p:cNvSpPr/>
          <p:nvPr/>
        </p:nvSpPr>
        <p:spPr>
          <a:xfrm>
            <a:off x="1904104" y="107575"/>
            <a:ext cx="8735209" cy="6755803"/>
          </a:xfrm>
          <a:custGeom>
            <a:avLst/>
            <a:gdLst>
              <a:gd name="connsiteX0" fmla="*/ 0 w 6551407"/>
              <a:gd name="connsiteY0" fmla="*/ 6895652 h 6906410"/>
              <a:gd name="connsiteX1" fmla="*/ 3195021 w 6551407"/>
              <a:gd name="connsiteY1" fmla="*/ 0 h 6906410"/>
              <a:gd name="connsiteX2" fmla="*/ 6551407 w 6551407"/>
              <a:gd name="connsiteY2" fmla="*/ 6906410 h 6906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51407" h="6906410">
                <a:moveTo>
                  <a:pt x="0" y="6895652"/>
                </a:moveTo>
                <a:cubicBezTo>
                  <a:pt x="1051560" y="3446929"/>
                  <a:pt x="2103120" y="-1793"/>
                  <a:pt x="3195021" y="0"/>
                </a:cubicBezTo>
                <a:cubicBezTo>
                  <a:pt x="4286922" y="1793"/>
                  <a:pt x="5419164" y="3454101"/>
                  <a:pt x="6551407" y="6906410"/>
                </a:cubicBezTo>
              </a:path>
            </a:pathLst>
          </a:custGeom>
          <a:noFill/>
          <a:ln w="76200">
            <a:solidFill>
              <a:srgbClr val="095C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08974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Breedbeeld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Arial Bold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Filip Moons</dc:creator>
  <cp:lastModifiedBy>Filip Moons</cp:lastModifiedBy>
  <cp:revision>14</cp:revision>
  <dcterms:created xsi:type="dcterms:W3CDTF">2020-04-26T15:30:14Z</dcterms:created>
  <dcterms:modified xsi:type="dcterms:W3CDTF">2022-02-22T08:43:34Z</dcterms:modified>
</cp:coreProperties>
</file>